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9" r:id="rId1"/>
  </p:sldMasterIdLst>
  <p:notesMasterIdLst>
    <p:notesMasterId r:id="rId16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6" r:id="rId15"/>
  </p:sldIdLst>
  <p:sldSz cx="9144000" cy="5143500" type="screen16x9"/>
  <p:notesSz cx="6858000" cy="9144000"/>
  <p:embeddedFontLst>
    <p:embeddedFont>
      <p:font typeface="Montserrat" panose="02000505000000020004" pitchFamily="2" charset="77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46" d="100"/>
          <a:sy n="146" d="100"/>
        </p:scale>
        <p:origin x="168" y="4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3de4252e33f_2_1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3" name="Google Shape;1193;g3de4252e33f_2_1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g3de4252e33f_2_1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g3de4252e33f_2_1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0" name="Google Shape;1210;g3de4252e33f_2_1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3de4252e33f_2_1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2" name="Google Shape;1402;g3de4252e33f_2_13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g3de4252e33f_2_13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 preserve="1" userDrawn="1">
  <p:cSld name="29_Custom Layout">
    <p:bg>
      <p:bgPr>
        <a:solidFill>
          <a:schemeClr val="tx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99;p193">
            <a:extLst>
              <a:ext uri="{FF2B5EF4-FFF2-40B4-BE49-F238E27FC236}">
                <a16:creationId xmlns:a16="http://schemas.microsoft.com/office/drawing/2014/main" id="{6CBB00D1-8099-DAD8-D96E-4C8AB486BBC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95544" y="296626"/>
            <a:ext cx="3432548" cy="41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00;p193">
            <a:extLst>
              <a:ext uri="{FF2B5EF4-FFF2-40B4-BE49-F238E27FC236}">
                <a16:creationId xmlns:a16="http://schemas.microsoft.com/office/drawing/2014/main" id="{258BA19E-07E2-72CF-627A-0D703E1F6C5C}"/>
              </a:ext>
            </a:extLst>
          </p:cNvPr>
          <p:cNvSpPr txBox="1"/>
          <p:nvPr userDrawn="1"/>
        </p:nvSpPr>
        <p:spPr>
          <a:xfrm>
            <a:off x="546428" y="1449869"/>
            <a:ext cx="4568616" cy="3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 For California</a:t>
            </a:r>
            <a:endParaRPr sz="5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" name="Google Shape;1201;p193">
            <a:extLst>
              <a:ext uri="{FF2B5EF4-FFF2-40B4-BE49-F238E27FC236}">
                <a16:creationId xmlns:a16="http://schemas.microsoft.com/office/drawing/2014/main" id="{7DBA0927-D6AC-BDD8-3554-63F1A1D43C8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492393">
            <a:off x="8253064" y="338514"/>
            <a:ext cx="632694" cy="63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02;p193">
            <a:extLst>
              <a:ext uri="{FF2B5EF4-FFF2-40B4-BE49-F238E27FC236}">
                <a16:creationId xmlns:a16="http://schemas.microsoft.com/office/drawing/2014/main" id="{B0B44582-5EE0-0C4F-66BB-320BB4F90C3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5614115" y="4019106"/>
            <a:ext cx="731570" cy="5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03;p193">
            <a:extLst>
              <a:ext uri="{FF2B5EF4-FFF2-40B4-BE49-F238E27FC236}">
                <a16:creationId xmlns:a16="http://schemas.microsoft.com/office/drawing/2014/main" id="{8A8782EC-B7CF-FC2D-4FA8-A1D330FAC43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216384" y="1572768"/>
            <a:ext cx="846748" cy="7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4;p193">
            <a:extLst>
              <a:ext uri="{FF2B5EF4-FFF2-40B4-BE49-F238E27FC236}">
                <a16:creationId xmlns:a16="http://schemas.microsoft.com/office/drawing/2014/main" id="{7F7E84E1-E363-B3D7-E3F7-301E514266F3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84628" y="233675"/>
            <a:ext cx="846750" cy="8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05;p193">
            <a:extLst>
              <a:ext uri="{FF2B5EF4-FFF2-40B4-BE49-F238E27FC236}">
                <a16:creationId xmlns:a16="http://schemas.microsoft.com/office/drawing/2014/main" id="{DE89C5E2-566F-D93E-FE27-25BEFCE9C6E3}"/>
              </a:ext>
            </a:extLst>
          </p:cNvPr>
          <p:cNvPicPr preferRelativeResize="0"/>
          <p:nvPr userDrawn="1"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5803" y="3330505"/>
            <a:ext cx="5798024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06;p193">
            <a:extLst>
              <a:ext uri="{FF2B5EF4-FFF2-40B4-BE49-F238E27FC236}">
                <a16:creationId xmlns:a16="http://schemas.microsoft.com/office/drawing/2014/main" id="{FCF364D2-F767-CE5C-624E-8E0CE316F822}"/>
              </a:ext>
            </a:extLst>
          </p:cNvPr>
          <p:cNvPicPr preferRelativeResize="0"/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8631" y="1599077"/>
            <a:ext cx="851894" cy="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07;p193">
            <a:extLst>
              <a:ext uri="{FF2B5EF4-FFF2-40B4-BE49-F238E27FC236}">
                <a16:creationId xmlns:a16="http://schemas.microsoft.com/office/drawing/2014/main" id="{A3AF3725-59FC-98D5-901E-68B22FFB24DC}"/>
              </a:ext>
            </a:extLst>
          </p:cNvPr>
          <p:cNvPicPr preferRelativeResize="0"/>
          <p:nvPr userDrawn="1"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65797" y="3851218"/>
            <a:ext cx="731550" cy="55040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93;p29">
            <a:extLst>
              <a:ext uri="{FF2B5EF4-FFF2-40B4-BE49-F238E27FC236}">
                <a16:creationId xmlns:a16="http://schemas.microsoft.com/office/drawing/2014/main" id="{B0E87588-E79C-7B09-3318-7FC983CC2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088" y="1921032"/>
            <a:ext cx="3801781" cy="199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4400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295;p29">
            <a:extLst>
              <a:ext uri="{FF2B5EF4-FFF2-40B4-BE49-F238E27FC236}">
                <a16:creationId xmlns:a16="http://schemas.microsoft.com/office/drawing/2014/main" id="{A497C984-90FD-6089-CA17-10AE42453D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81456" y="695384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>
                <a:solidFill>
                  <a:schemeClr val="bg1"/>
                </a:solidFill>
              </a:defRPr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7C7A4D4-784C-D6FD-37B0-8D9E0F40290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0798" y="4084319"/>
            <a:ext cx="1979510" cy="87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5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1_Custom Layout">
  <p:cSld name="41_Custom Lay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 txBox="1">
            <a:spLocks noGrp="1"/>
          </p:cNvSpPr>
          <p:nvPr>
            <p:ph type="title"/>
          </p:nvPr>
        </p:nvSpPr>
        <p:spPr>
          <a:xfrm>
            <a:off x="837615" y="718655"/>
            <a:ext cx="7466994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832104" y="2039113"/>
            <a:ext cx="2397586" cy="2457221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F8A0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8" name="Google Shape;238;p26"/>
          <p:cNvCxnSpPr/>
          <p:nvPr/>
        </p:nvCxnSpPr>
        <p:spPr>
          <a:xfrm>
            <a:off x="832105" y="2065090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F8A08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p26"/>
          <p:cNvSpPr/>
          <p:nvPr/>
        </p:nvSpPr>
        <p:spPr>
          <a:xfrm>
            <a:off x="3396995" y="2039113"/>
            <a:ext cx="2397586" cy="2457221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0" name="Google Shape;240;p26"/>
          <p:cNvCxnSpPr/>
          <p:nvPr/>
        </p:nvCxnSpPr>
        <p:spPr>
          <a:xfrm>
            <a:off x="3396996" y="2065090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" name="Google Shape;241;p26"/>
          <p:cNvSpPr/>
          <p:nvPr/>
        </p:nvSpPr>
        <p:spPr>
          <a:xfrm>
            <a:off x="5907024" y="2039113"/>
            <a:ext cx="2397586" cy="2457221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EDD1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2" name="Google Shape;242;p26"/>
          <p:cNvCxnSpPr/>
          <p:nvPr/>
        </p:nvCxnSpPr>
        <p:spPr>
          <a:xfrm>
            <a:off x="5907025" y="2065090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EDD14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43" name="Google Shape;243;p26"/>
          <p:cNvGrpSpPr/>
          <p:nvPr/>
        </p:nvGrpSpPr>
        <p:grpSpPr>
          <a:xfrm>
            <a:off x="4383785" y="1845410"/>
            <a:ext cx="392814" cy="392814"/>
            <a:chOff x="6096000" y="1181100"/>
            <a:chExt cx="818319" cy="818319"/>
          </a:xfrm>
        </p:grpSpPr>
        <p:sp>
          <p:nvSpPr>
            <p:cNvPr id="244" name="Google Shape;244;p26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8FC96B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5" name="Google Shape;245;p26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dk2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6" name="Google Shape;246;p26"/>
          <p:cNvGrpSpPr/>
          <p:nvPr/>
        </p:nvGrpSpPr>
        <p:grpSpPr>
          <a:xfrm>
            <a:off x="6891720" y="1852382"/>
            <a:ext cx="392814" cy="392814"/>
            <a:chOff x="6096000" y="1181100"/>
            <a:chExt cx="818319" cy="818319"/>
          </a:xfrm>
        </p:grpSpPr>
        <p:sp>
          <p:nvSpPr>
            <p:cNvPr id="247" name="Google Shape;247;p26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48" name="Google Shape;248;p26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49" name="Google Shape;249;p26"/>
          <p:cNvGrpSpPr/>
          <p:nvPr/>
        </p:nvGrpSpPr>
        <p:grpSpPr>
          <a:xfrm>
            <a:off x="1825944" y="1845410"/>
            <a:ext cx="392814" cy="392814"/>
            <a:chOff x="6096000" y="1181100"/>
            <a:chExt cx="818319" cy="818319"/>
          </a:xfrm>
        </p:grpSpPr>
        <p:sp>
          <p:nvSpPr>
            <p:cNvPr id="250" name="Google Shape;250;p26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F8A088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8A088"/>
            </a:solidFill>
            <a:ln w="12700" cap="flat" cmpd="sng">
              <a:solidFill>
                <a:srgbClr val="4C4C4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52" name="Google Shape;252;p26"/>
          <p:cNvSpPr txBox="1">
            <a:spLocks noGrp="1"/>
          </p:cNvSpPr>
          <p:nvPr>
            <p:ph type="body" idx="1"/>
          </p:nvPr>
        </p:nvSpPr>
        <p:spPr>
          <a:xfrm>
            <a:off x="837615" y="2288130"/>
            <a:ext cx="2392074" cy="19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2"/>
          </p:nvPr>
        </p:nvSpPr>
        <p:spPr>
          <a:xfrm>
            <a:off x="3393362" y="2281435"/>
            <a:ext cx="2392074" cy="19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body" idx="3"/>
          </p:nvPr>
        </p:nvSpPr>
        <p:spPr>
          <a:xfrm>
            <a:off x="5914487" y="2277239"/>
            <a:ext cx="2392074" cy="193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26"/>
          <p:cNvSpPr txBox="1">
            <a:spLocks noGrp="1"/>
          </p:cNvSpPr>
          <p:nvPr>
            <p:ph type="body" idx="4"/>
          </p:nvPr>
        </p:nvSpPr>
        <p:spPr>
          <a:xfrm>
            <a:off x="837615" y="1227582"/>
            <a:ext cx="746699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500"/>
              <a:buNone/>
              <a:defRPr sz="15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6_Custom Layout">
  <p:cSld name="36_Custom Layou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837615" y="343751"/>
            <a:ext cx="7466994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829012" y="1243585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9" name="Google Shape;259;p27"/>
          <p:cNvCxnSpPr/>
          <p:nvPr/>
        </p:nvCxnSpPr>
        <p:spPr>
          <a:xfrm rot="10800000" flipH="1">
            <a:off x="829013" y="1269563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0" name="Google Shape;260;p27"/>
          <p:cNvSpPr/>
          <p:nvPr/>
        </p:nvSpPr>
        <p:spPr>
          <a:xfrm>
            <a:off x="4711522" y="1243585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1" name="Google Shape;261;p27"/>
          <p:cNvCxnSpPr/>
          <p:nvPr/>
        </p:nvCxnSpPr>
        <p:spPr>
          <a:xfrm rot="10800000" flipH="1">
            <a:off x="4711523" y="1269563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2" name="Google Shape;262;p27"/>
          <p:cNvSpPr/>
          <p:nvPr/>
        </p:nvSpPr>
        <p:spPr>
          <a:xfrm>
            <a:off x="2775438" y="3147824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3" name="Google Shape;263;p27"/>
          <p:cNvCxnSpPr/>
          <p:nvPr/>
        </p:nvCxnSpPr>
        <p:spPr>
          <a:xfrm rot="10800000" flipH="1">
            <a:off x="2775439" y="3173802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4" name="Google Shape;264;p27"/>
          <p:cNvGrpSpPr/>
          <p:nvPr/>
        </p:nvGrpSpPr>
        <p:grpSpPr>
          <a:xfrm>
            <a:off x="6518427" y="1049881"/>
            <a:ext cx="392814" cy="392814"/>
            <a:chOff x="6096000" y="1181100"/>
            <a:chExt cx="818319" cy="818319"/>
          </a:xfrm>
        </p:grpSpPr>
        <p:sp>
          <p:nvSpPr>
            <p:cNvPr id="265" name="Google Shape;265;p27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8FC96B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dk2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7" name="Google Shape;267;p27"/>
          <p:cNvGrpSpPr/>
          <p:nvPr/>
        </p:nvGrpSpPr>
        <p:grpSpPr>
          <a:xfrm>
            <a:off x="4393882" y="2966283"/>
            <a:ext cx="392814" cy="392814"/>
            <a:chOff x="6096000" y="1181100"/>
            <a:chExt cx="818319" cy="818319"/>
          </a:xfrm>
        </p:grpSpPr>
        <p:sp>
          <p:nvSpPr>
            <p:cNvPr id="268" name="Google Shape;268;p27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70" name="Google Shape;270;p27"/>
          <p:cNvGrpSpPr/>
          <p:nvPr/>
        </p:nvGrpSpPr>
        <p:grpSpPr>
          <a:xfrm>
            <a:off x="2447455" y="1049881"/>
            <a:ext cx="392814" cy="392814"/>
            <a:chOff x="6096000" y="1181100"/>
            <a:chExt cx="818319" cy="818319"/>
          </a:xfrm>
        </p:grpSpPr>
        <p:sp>
          <p:nvSpPr>
            <p:cNvPr id="271" name="Google Shape;271;p27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99D6D1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8A088"/>
            </a:solidFill>
            <a:ln w="12700" cap="flat" cmpd="sng">
              <a:solidFill>
                <a:srgbClr val="4C4C4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3" name="Google Shape;273;p27"/>
          <p:cNvSpPr txBox="1">
            <a:spLocks noGrp="1"/>
          </p:cNvSpPr>
          <p:nvPr>
            <p:ph type="body" idx="1"/>
          </p:nvPr>
        </p:nvSpPr>
        <p:spPr>
          <a:xfrm>
            <a:off x="837615" y="1492602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body" idx="2"/>
          </p:nvPr>
        </p:nvSpPr>
        <p:spPr>
          <a:xfrm>
            <a:off x="4710981" y="1485907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body" idx="3"/>
          </p:nvPr>
        </p:nvSpPr>
        <p:spPr>
          <a:xfrm>
            <a:off x="2783268" y="3402068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7A9DA-F757-7CC2-7DD4-8C72E7BA02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 preserve="1" userDrawn="1">
  <p:cSld name="28_Custom Layout">
    <p:bg>
      <p:bgPr>
        <a:solidFill>
          <a:schemeClr val="tx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06;p203">
            <a:extLst>
              <a:ext uri="{FF2B5EF4-FFF2-40B4-BE49-F238E27FC236}">
                <a16:creationId xmlns:a16="http://schemas.microsoft.com/office/drawing/2014/main" id="{DC85BA00-6910-726B-1767-05EE469CEFF8}"/>
              </a:ext>
            </a:extLst>
          </p:cNvPr>
          <p:cNvSpPr txBox="1"/>
          <p:nvPr userDrawn="1"/>
        </p:nvSpPr>
        <p:spPr>
          <a:xfrm>
            <a:off x="682203" y="2005868"/>
            <a:ext cx="7609959" cy="123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Montserrat"/>
              <a:buNone/>
            </a:pPr>
            <a:r>
              <a:rPr lang="en" sz="9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100"/>
          </a:p>
        </p:txBody>
      </p:sp>
      <p:pic>
        <p:nvPicPr>
          <p:cNvPr id="5" name="Google Shape;1408;p203">
            <a:extLst>
              <a:ext uri="{FF2B5EF4-FFF2-40B4-BE49-F238E27FC236}">
                <a16:creationId xmlns:a16="http://schemas.microsoft.com/office/drawing/2014/main" id="{3E06E401-A436-C30F-865B-491D2968ABBC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225" y="2587724"/>
            <a:ext cx="1320237" cy="11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223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3_Custom Layout">
  <p:cSld name="23_Custom Layou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1815085" y="1712329"/>
            <a:ext cx="1055523" cy="953346"/>
          </a:xfrm>
          <a:prstGeom prst="rect">
            <a:avLst/>
          </a:prstGeom>
          <a:solidFill>
            <a:srgbClr val="00A38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/>
          <p:nvPr/>
        </p:nvSpPr>
        <p:spPr>
          <a:xfrm>
            <a:off x="2933347" y="1712329"/>
            <a:ext cx="1055523" cy="953346"/>
          </a:xfrm>
          <a:prstGeom prst="rect">
            <a:avLst/>
          </a:prstGeom>
          <a:solidFill>
            <a:srgbClr val="6E287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3"/>
          <p:cNvSpPr/>
          <p:nvPr/>
        </p:nvSpPr>
        <p:spPr>
          <a:xfrm>
            <a:off x="4051609" y="1712329"/>
            <a:ext cx="1055523" cy="953346"/>
          </a:xfrm>
          <a:prstGeom prst="rect">
            <a:avLst/>
          </a:prstGeom>
          <a:solidFill>
            <a:srgbClr val="F7F0C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3"/>
          <p:cNvSpPr/>
          <p:nvPr/>
        </p:nvSpPr>
        <p:spPr>
          <a:xfrm>
            <a:off x="5169871" y="1712329"/>
            <a:ext cx="1055523" cy="953346"/>
          </a:xfrm>
          <a:prstGeom prst="rect">
            <a:avLst/>
          </a:prstGeom>
          <a:solidFill>
            <a:srgbClr val="D4EEF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6288133" y="1712329"/>
            <a:ext cx="1055523" cy="953346"/>
          </a:xfrm>
          <a:prstGeom prst="rect">
            <a:avLst/>
          </a:prstGeom>
          <a:solidFill>
            <a:srgbClr val="4C4C4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1815085" y="2725748"/>
            <a:ext cx="1055523" cy="953346"/>
          </a:xfrm>
          <a:prstGeom prst="rect">
            <a:avLst/>
          </a:prstGeom>
          <a:solidFill>
            <a:srgbClr val="DC4C3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2933347" y="2725748"/>
            <a:ext cx="1055523" cy="953346"/>
          </a:xfrm>
          <a:prstGeom prst="rect">
            <a:avLst/>
          </a:prstGeom>
          <a:solidFill>
            <a:srgbClr val="EDD14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4051609" y="2725748"/>
            <a:ext cx="1055523" cy="953346"/>
          </a:xfrm>
          <a:prstGeom prst="rect">
            <a:avLst/>
          </a:prstGeom>
          <a:solidFill>
            <a:srgbClr val="6DBF6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5169871" y="2725748"/>
            <a:ext cx="1055523" cy="953346"/>
          </a:xfrm>
          <a:prstGeom prst="rect">
            <a:avLst/>
          </a:prstGeom>
          <a:solidFill>
            <a:srgbClr val="5AC7E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6288133" y="2725748"/>
            <a:ext cx="1055523" cy="953346"/>
          </a:xfrm>
          <a:prstGeom prst="rect">
            <a:avLst/>
          </a:prstGeom>
          <a:solidFill>
            <a:srgbClr val="004C7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 preserve="1" userDrawn="1">
  <p:cSld name="30_Custom Layou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95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"/>
          <p:cNvSpPr/>
          <p:nvPr/>
        </p:nvSpPr>
        <p:spPr>
          <a:xfrm rot="10800000" flipH="1">
            <a:off x="0" y="0"/>
            <a:ext cx="3666744" cy="51435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1" name="Google Shape;281;p29"/>
          <p:cNvGrpSpPr/>
          <p:nvPr/>
        </p:nvGrpSpPr>
        <p:grpSpPr>
          <a:xfrm>
            <a:off x="4218948" y="963176"/>
            <a:ext cx="438912" cy="438912"/>
            <a:chOff x="6096000" y="1181100"/>
            <a:chExt cx="818319" cy="818319"/>
          </a:xfrm>
        </p:grpSpPr>
        <p:sp>
          <p:nvSpPr>
            <p:cNvPr id="282" name="Google Shape;282;p29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00A38D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00A38D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4" name="Google Shape;284;p29"/>
          <p:cNvGrpSpPr/>
          <p:nvPr/>
        </p:nvGrpSpPr>
        <p:grpSpPr>
          <a:xfrm>
            <a:off x="4218947" y="1715179"/>
            <a:ext cx="438912" cy="438912"/>
            <a:chOff x="6096000" y="1181100"/>
            <a:chExt cx="818319" cy="818319"/>
          </a:xfrm>
        </p:grpSpPr>
        <p:sp>
          <p:nvSpPr>
            <p:cNvPr id="285" name="Google Shape;285;p29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7" name="Google Shape;287;p29"/>
          <p:cNvGrpSpPr/>
          <p:nvPr/>
        </p:nvGrpSpPr>
        <p:grpSpPr>
          <a:xfrm>
            <a:off x="4218947" y="2469077"/>
            <a:ext cx="438912" cy="438912"/>
            <a:chOff x="6096000" y="1181100"/>
            <a:chExt cx="818319" cy="818319"/>
          </a:xfrm>
        </p:grpSpPr>
        <p:sp>
          <p:nvSpPr>
            <p:cNvPr id="288" name="Google Shape;288;p29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90" name="Google Shape;290;p29"/>
          <p:cNvGrpSpPr/>
          <p:nvPr/>
        </p:nvGrpSpPr>
        <p:grpSpPr>
          <a:xfrm>
            <a:off x="4218945" y="3217009"/>
            <a:ext cx="438912" cy="438912"/>
            <a:chOff x="6096000" y="1181100"/>
            <a:chExt cx="818319" cy="818319"/>
          </a:xfrm>
        </p:grpSpPr>
        <p:sp>
          <p:nvSpPr>
            <p:cNvPr id="291" name="Google Shape;291;p29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93" name="Google Shape;293;p29"/>
          <p:cNvSpPr txBox="1">
            <a:spLocks noGrp="1"/>
          </p:cNvSpPr>
          <p:nvPr>
            <p:ph type="title"/>
          </p:nvPr>
        </p:nvSpPr>
        <p:spPr>
          <a:xfrm>
            <a:off x="413167" y="1048555"/>
            <a:ext cx="2781725" cy="93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294" name="Google Shape;294;p29"/>
          <p:cNvSpPr txBox="1">
            <a:spLocks noGrp="1"/>
          </p:cNvSpPr>
          <p:nvPr>
            <p:ph type="body" idx="1"/>
          </p:nvPr>
        </p:nvSpPr>
        <p:spPr>
          <a:xfrm>
            <a:off x="413167" y="2167232"/>
            <a:ext cx="2795192" cy="14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800"/>
              <a:buNone/>
              <a:defRPr sz="18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29"/>
          <p:cNvSpPr txBox="1">
            <a:spLocks noGrp="1"/>
          </p:cNvSpPr>
          <p:nvPr>
            <p:ph type="body" idx="2"/>
          </p:nvPr>
        </p:nvSpPr>
        <p:spPr>
          <a:xfrm>
            <a:off x="4857662" y="88696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3"/>
          </p:nvPr>
        </p:nvSpPr>
        <p:spPr>
          <a:xfrm>
            <a:off x="4857662" y="1643529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4"/>
          </p:nvPr>
        </p:nvSpPr>
        <p:spPr>
          <a:xfrm>
            <a:off x="4857662" y="2393356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8" name="Google Shape;298;p29"/>
          <p:cNvSpPr txBox="1">
            <a:spLocks noGrp="1"/>
          </p:cNvSpPr>
          <p:nvPr>
            <p:ph type="body" idx="5"/>
          </p:nvPr>
        </p:nvSpPr>
        <p:spPr>
          <a:xfrm>
            <a:off x="4857662" y="314991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092DDD-2B23-04B4-34D8-37333A85F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/>
          <p:nvPr/>
        </p:nvSpPr>
        <p:spPr>
          <a:xfrm rot="10800000" flipH="1">
            <a:off x="0" y="0"/>
            <a:ext cx="3666744" cy="5143500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1" name="Google Shape;301;p30"/>
          <p:cNvGrpSpPr/>
          <p:nvPr/>
        </p:nvGrpSpPr>
        <p:grpSpPr>
          <a:xfrm>
            <a:off x="4218948" y="963176"/>
            <a:ext cx="438912" cy="438912"/>
            <a:chOff x="6096000" y="1181100"/>
            <a:chExt cx="818319" cy="818319"/>
          </a:xfrm>
        </p:grpSpPr>
        <p:sp>
          <p:nvSpPr>
            <p:cNvPr id="302" name="Google Shape;302;p30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00A38D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00A38D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4" name="Google Shape;304;p30"/>
          <p:cNvGrpSpPr/>
          <p:nvPr/>
        </p:nvGrpSpPr>
        <p:grpSpPr>
          <a:xfrm>
            <a:off x="4218947" y="1715179"/>
            <a:ext cx="438912" cy="438912"/>
            <a:chOff x="6096000" y="1181100"/>
            <a:chExt cx="818319" cy="818319"/>
          </a:xfrm>
        </p:grpSpPr>
        <p:sp>
          <p:nvSpPr>
            <p:cNvPr id="305" name="Google Shape;305;p30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07" name="Google Shape;307;p30"/>
          <p:cNvGrpSpPr/>
          <p:nvPr/>
        </p:nvGrpSpPr>
        <p:grpSpPr>
          <a:xfrm>
            <a:off x="4218947" y="2469077"/>
            <a:ext cx="438912" cy="438912"/>
            <a:chOff x="6096000" y="1181100"/>
            <a:chExt cx="818319" cy="818319"/>
          </a:xfrm>
        </p:grpSpPr>
        <p:sp>
          <p:nvSpPr>
            <p:cNvPr id="308" name="Google Shape;308;p30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413167" y="1048555"/>
            <a:ext cx="2781725" cy="93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body" idx="1"/>
          </p:nvPr>
        </p:nvSpPr>
        <p:spPr>
          <a:xfrm>
            <a:off x="413167" y="2167232"/>
            <a:ext cx="2795192" cy="14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800"/>
              <a:buNone/>
              <a:defRPr sz="18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30"/>
          <p:cNvSpPr txBox="1">
            <a:spLocks noGrp="1"/>
          </p:cNvSpPr>
          <p:nvPr>
            <p:ph type="body" idx="2"/>
          </p:nvPr>
        </p:nvSpPr>
        <p:spPr>
          <a:xfrm>
            <a:off x="4857662" y="88696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body" idx="3"/>
          </p:nvPr>
        </p:nvSpPr>
        <p:spPr>
          <a:xfrm>
            <a:off x="4857662" y="1643529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30"/>
          <p:cNvSpPr txBox="1">
            <a:spLocks noGrp="1"/>
          </p:cNvSpPr>
          <p:nvPr>
            <p:ph type="body" idx="4"/>
          </p:nvPr>
        </p:nvSpPr>
        <p:spPr>
          <a:xfrm>
            <a:off x="4857662" y="2393356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ED20B1-96E6-F136-BB79-7DF8574BD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9_Custom Layout" preserve="1">
  <p:cSld name="60_Custom Layou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/>
          <p:nvPr/>
        </p:nvSpPr>
        <p:spPr>
          <a:xfrm rot="10800000" flipH="1">
            <a:off x="0" y="0"/>
            <a:ext cx="4572000" cy="1051553"/>
          </a:xfrm>
          <a:prstGeom prst="round1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837615" y="343751"/>
            <a:ext cx="3514929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E14C9B-2584-A1DB-704C-982DC736C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Custom Layout" userDrawn="1">
  <p:cSld name="48_Custom Layout"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1"/>
          <p:cNvSpPr/>
          <p:nvPr/>
        </p:nvSpPr>
        <p:spPr>
          <a:xfrm rot="10800000" flipH="1">
            <a:off x="0" y="0"/>
            <a:ext cx="3666744" cy="5143500"/>
          </a:xfrm>
          <a:prstGeom prst="round1Rect">
            <a:avLst>
              <a:gd name="adj" fmla="val 16667"/>
            </a:avLst>
          </a:prstGeom>
          <a:solidFill>
            <a:srgbClr val="D4EE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7" name="Google Shape;317;p31"/>
          <p:cNvGrpSpPr/>
          <p:nvPr/>
        </p:nvGrpSpPr>
        <p:grpSpPr>
          <a:xfrm>
            <a:off x="4218948" y="963176"/>
            <a:ext cx="438912" cy="438912"/>
            <a:chOff x="6096000" y="1181100"/>
            <a:chExt cx="818319" cy="818319"/>
          </a:xfrm>
        </p:grpSpPr>
        <p:sp>
          <p:nvSpPr>
            <p:cNvPr id="318" name="Google Shape;318;p31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00A38D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00A38D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0" name="Google Shape;320;p31"/>
          <p:cNvGrpSpPr/>
          <p:nvPr/>
        </p:nvGrpSpPr>
        <p:grpSpPr>
          <a:xfrm>
            <a:off x="4218947" y="1715179"/>
            <a:ext cx="438912" cy="438912"/>
            <a:chOff x="6096000" y="1181100"/>
            <a:chExt cx="818319" cy="818319"/>
          </a:xfrm>
        </p:grpSpPr>
        <p:sp>
          <p:nvSpPr>
            <p:cNvPr id="321" name="Google Shape;321;p31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3" name="Google Shape;323;p31"/>
          <p:cNvGrpSpPr/>
          <p:nvPr/>
        </p:nvGrpSpPr>
        <p:grpSpPr>
          <a:xfrm>
            <a:off x="4218947" y="2469077"/>
            <a:ext cx="438912" cy="438912"/>
            <a:chOff x="6096000" y="1181100"/>
            <a:chExt cx="818319" cy="818319"/>
          </a:xfrm>
        </p:grpSpPr>
        <p:sp>
          <p:nvSpPr>
            <p:cNvPr id="324" name="Google Shape;324;p31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9" name="Google Shape;329;p31"/>
          <p:cNvGrpSpPr/>
          <p:nvPr/>
        </p:nvGrpSpPr>
        <p:grpSpPr>
          <a:xfrm>
            <a:off x="4218945" y="3217009"/>
            <a:ext cx="438912" cy="438912"/>
            <a:chOff x="6096000" y="1181100"/>
            <a:chExt cx="818319" cy="818319"/>
          </a:xfrm>
        </p:grpSpPr>
        <p:sp>
          <p:nvSpPr>
            <p:cNvPr id="330" name="Google Shape;330;p31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32" name="Google Shape;332;p31"/>
          <p:cNvSpPr txBox="1">
            <a:spLocks noGrp="1"/>
          </p:cNvSpPr>
          <p:nvPr>
            <p:ph type="title"/>
          </p:nvPr>
        </p:nvSpPr>
        <p:spPr>
          <a:xfrm>
            <a:off x="413167" y="1048555"/>
            <a:ext cx="2781725" cy="93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31"/>
          <p:cNvSpPr txBox="1">
            <a:spLocks noGrp="1"/>
          </p:cNvSpPr>
          <p:nvPr>
            <p:ph type="body" idx="1"/>
          </p:nvPr>
        </p:nvSpPr>
        <p:spPr>
          <a:xfrm>
            <a:off x="413167" y="2167232"/>
            <a:ext cx="2795192" cy="14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800"/>
              <a:buNone/>
              <a:defRPr sz="18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31"/>
          <p:cNvSpPr txBox="1">
            <a:spLocks noGrp="1"/>
          </p:cNvSpPr>
          <p:nvPr>
            <p:ph type="body" idx="2"/>
          </p:nvPr>
        </p:nvSpPr>
        <p:spPr>
          <a:xfrm>
            <a:off x="4857662" y="88696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31"/>
          <p:cNvSpPr txBox="1">
            <a:spLocks noGrp="1"/>
          </p:cNvSpPr>
          <p:nvPr>
            <p:ph type="body" idx="3"/>
          </p:nvPr>
        </p:nvSpPr>
        <p:spPr>
          <a:xfrm>
            <a:off x="4857662" y="1643529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31"/>
          <p:cNvSpPr txBox="1">
            <a:spLocks noGrp="1"/>
          </p:cNvSpPr>
          <p:nvPr>
            <p:ph type="body" idx="4"/>
          </p:nvPr>
        </p:nvSpPr>
        <p:spPr>
          <a:xfrm>
            <a:off x="4857662" y="2393356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31"/>
          <p:cNvSpPr txBox="1">
            <a:spLocks noGrp="1"/>
          </p:cNvSpPr>
          <p:nvPr>
            <p:ph type="body" idx="5"/>
          </p:nvPr>
        </p:nvSpPr>
        <p:spPr>
          <a:xfrm>
            <a:off x="4857662" y="314991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0EF2A5-7268-34EB-CE9E-CBCC89B06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bg>
      <p:bgPr>
        <a:solidFill>
          <a:schemeClr val="lt1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2"/>
          <p:cNvSpPr/>
          <p:nvPr/>
        </p:nvSpPr>
        <p:spPr>
          <a:xfrm rot="10800000" flipH="1">
            <a:off x="0" y="0"/>
            <a:ext cx="3666744" cy="5143500"/>
          </a:xfrm>
          <a:prstGeom prst="round1Rect">
            <a:avLst>
              <a:gd name="adj" fmla="val 16667"/>
            </a:avLst>
          </a:prstGeom>
          <a:solidFill>
            <a:srgbClr val="D4EEF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1" name="Google Shape;341;p32"/>
          <p:cNvGrpSpPr/>
          <p:nvPr/>
        </p:nvGrpSpPr>
        <p:grpSpPr>
          <a:xfrm>
            <a:off x="4218948" y="963176"/>
            <a:ext cx="438912" cy="438912"/>
            <a:chOff x="6096000" y="1181100"/>
            <a:chExt cx="818319" cy="818319"/>
          </a:xfrm>
        </p:grpSpPr>
        <p:sp>
          <p:nvSpPr>
            <p:cNvPr id="342" name="Google Shape;342;p32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00A38D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00A38D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4" name="Google Shape;344;p32"/>
          <p:cNvGrpSpPr/>
          <p:nvPr/>
        </p:nvGrpSpPr>
        <p:grpSpPr>
          <a:xfrm>
            <a:off x="4218947" y="1715179"/>
            <a:ext cx="438912" cy="438912"/>
            <a:chOff x="6096000" y="1181100"/>
            <a:chExt cx="818319" cy="818319"/>
          </a:xfrm>
        </p:grpSpPr>
        <p:sp>
          <p:nvSpPr>
            <p:cNvPr id="345" name="Google Shape;345;p32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7" name="Google Shape;347;p32"/>
          <p:cNvGrpSpPr/>
          <p:nvPr/>
        </p:nvGrpSpPr>
        <p:grpSpPr>
          <a:xfrm>
            <a:off x="4218947" y="2469077"/>
            <a:ext cx="438912" cy="438912"/>
            <a:chOff x="6096000" y="1181100"/>
            <a:chExt cx="818319" cy="818319"/>
          </a:xfrm>
        </p:grpSpPr>
        <p:sp>
          <p:nvSpPr>
            <p:cNvPr id="348" name="Google Shape;348;p32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350" name="Google Shape;350;p32"/>
          <p:cNvSpPr txBox="1">
            <a:spLocks noGrp="1"/>
          </p:cNvSpPr>
          <p:nvPr>
            <p:ph type="title"/>
          </p:nvPr>
        </p:nvSpPr>
        <p:spPr>
          <a:xfrm>
            <a:off x="413167" y="1048555"/>
            <a:ext cx="2781725" cy="93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2"/>
          <p:cNvSpPr txBox="1">
            <a:spLocks noGrp="1"/>
          </p:cNvSpPr>
          <p:nvPr>
            <p:ph type="body" idx="1"/>
          </p:nvPr>
        </p:nvSpPr>
        <p:spPr>
          <a:xfrm>
            <a:off x="413167" y="2167232"/>
            <a:ext cx="2795192" cy="146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800"/>
              <a:buNone/>
              <a:defRPr sz="18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2"/>
          <p:cNvSpPr txBox="1">
            <a:spLocks noGrp="1"/>
          </p:cNvSpPr>
          <p:nvPr>
            <p:ph type="body" idx="2"/>
          </p:nvPr>
        </p:nvSpPr>
        <p:spPr>
          <a:xfrm>
            <a:off x="4857662" y="886968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32"/>
          <p:cNvSpPr txBox="1">
            <a:spLocks noGrp="1"/>
          </p:cNvSpPr>
          <p:nvPr>
            <p:ph type="body" idx="3"/>
          </p:nvPr>
        </p:nvSpPr>
        <p:spPr>
          <a:xfrm>
            <a:off x="4857662" y="1643529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body" idx="4"/>
          </p:nvPr>
        </p:nvSpPr>
        <p:spPr>
          <a:xfrm>
            <a:off x="4857662" y="2393356"/>
            <a:ext cx="3774275" cy="58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/>
            </a:lvl1pPr>
            <a:lvl2pPr marL="914400" lvl="1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None/>
              <a:defRPr/>
            </a:lvl3pPr>
            <a:lvl4pPr marL="1828800" lvl="3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4pPr>
            <a:lvl5pPr marL="2286000" lvl="4" indent="-228600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F45C00-8373-A1F7-46D8-2ECC6317A8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9_Custom Layout">
  <p:cSld name="59_Custom Layout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/>
          <p:nvPr/>
        </p:nvSpPr>
        <p:spPr>
          <a:xfrm rot="10800000" flipH="1">
            <a:off x="0" y="-8"/>
            <a:ext cx="4572000" cy="1051553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/>
          </p:nvPr>
        </p:nvSpPr>
        <p:spPr>
          <a:xfrm>
            <a:off x="837615" y="343751"/>
            <a:ext cx="3514929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4A90B-E7F1-19BE-7A54-CA2CAFD7E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1_Custom Layout">
  <p:cSld name="31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837615" y="343751"/>
            <a:ext cx="7466994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832104" y="1243585"/>
            <a:ext cx="2397586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0" name="Google Shape;180;p24"/>
          <p:cNvCxnSpPr/>
          <p:nvPr/>
        </p:nvCxnSpPr>
        <p:spPr>
          <a:xfrm>
            <a:off x="832105" y="1269562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4"/>
          <p:cNvSpPr/>
          <p:nvPr/>
        </p:nvSpPr>
        <p:spPr>
          <a:xfrm>
            <a:off x="3396995" y="1243585"/>
            <a:ext cx="2397586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3396996" y="1269562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4"/>
          <p:cNvSpPr/>
          <p:nvPr/>
        </p:nvSpPr>
        <p:spPr>
          <a:xfrm>
            <a:off x="5907024" y="1243585"/>
            <a:ext cx="2397586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EDD1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4" name="Google Shape;184;p24"/>
          <p:cNvCxnSpPr/>
          <p:nvPr/>
        </p:nvCxnSpPr>
        <p:spPr>
          <a:xfrm>
            <a:off x="5907025" y="1269562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EDD1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4"/>
          <p:cNvSpPr/>
          <p:nvPr/>
        </p:nvSpPr>
        <p:spPr>
          <a:xfrm>
            <a:off x="2089693" y="3147824"/>
            <a:ext cx="2397586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6" name="Google Shape;186;p24"/>
          <p:cNvCxnSpPr/>
          <p:nvPr/>
        </p:nvCxnSpPr>
        <p:spPr>
          <a:xfrm>
            <a:off x="2089694" y="3173801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24"/>
          <p:cNvSpPr/>
          <p:nvPr/>
        </p:nvSpPr>
        <p:spPr>
          <a:xfrm>
            <a:off x="4654585" y="3147824"/>
            <a:ext cx="2397586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8" name="Google Shape;188;p24"/>
          <p:cNvCxnSpPr/>
          <p:nvPr/>
        </p:nvCxnSpPr>
        <p:spPr>
          <a:xfrm>
            <a:off x="4654586" y="3173801"/>
            <a:ext cx="2397585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9" name="Google Shape;189;p24"/>
          <p:cNvGrpSpPr/>
          <p:nvPr/>
        </p:nvGrpSpPr>
        <p:grpSpPr>
          <a:xfrm>
            <a:off x="4383785" y="1049881"/>
            <a:ext cx="392814" cy="392814"/>
            <a:chOff x="6096000" y="1181100"/>
            <a:chExt cx="818319" cy="818319"/>
          </a:xfrm>
        </p:grpSpPr>
        <p:sp>
          <p:nvSpPr>
            <p:cNvPr id="190" name="Google Shape;190;p24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8FC96B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dk2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2" name="Google Shape;192;p24"/>
          <p:cNvGrpSpPr/>
          <p:nvPr/>
        </p:nvGrpSpPr>
        <p:grpSpPr>
          <a:xfrm>
            <a:off x="6891720" y="1056854"/>
            <a:ext cx="392814" cy="392814"/>
            <a:chOff x="6096000" y="1181100"/>
            <a:chExt cx="818319" cy="818319"/>
          </a:xfrm>
        </p:grpSpPr>
        <p:sp>
          <p:nvSpPr>
            <p:cNvPr id="193" name="Google Shape;193;p24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EDD14F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EDD14F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5" name="Google Shape;195;p24"/>
          <p:cNvGrpSpPr/>
          <p:nvPr/>
        </p:nvGrpSpPr>
        <p:grpSpPr>
          <a:xfrm>
            <a:off x="3083534" y="2966283"/>
            <a:ext cx="392814" cy="392814"/>
            <a:chOff x="6096000" y="1181100"/>
            <a:chExt cx="818319" cy="818319"/>
          </a:xfrm>
        </p:grpSpPr>
        <p:sp>
          <p:nvSpPr>
            <p:cNvPr id="196" name="Google Shape;196;p24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8" name="Google Shape;198;p24"/>
          <p:cNvGrpSpPr/>
          <p:nvPr/>
        </p:nvGrpSpPr>
        <p:grpSpPr>
          <a:xfrm>
            <a:off x="5641375" y="2960798"/>
            <a:ext cx="392814" cy="392814"/>
            <a:chOff x="6096000" y="1181100"/>
            <a:chExt cx="818319" cy="818319"/>
          </a:xfrm>
        </p:grpSpPr>
        <p:sp>
          <p:nvSpPr>
            <p:cNvPr id="199" name="Google Shape;199;p24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24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1" name="Google Shape;201;p24"/>
          <p:cNvGrpSpPr/>
          <p:nvPr/>
        </p:nvGrpSpPr>
        <p:grpSpPr>
          <a:xfrm>
            <a:off x="1825944" y="1049881"/>
            <a:ext cx="392814" cy="392814"/>
            <a:chOff x="6096000" y="1181100"/>
            <a:chExt cx="818319" cy="818319"/>
          </a:xfrm>
        </p:grpSpPr>
        <p:sp>
          <p:nvSpPr>
            <p:cNvPr id="202" name="Google Shape;202;p24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99D6D1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8A088"/>
            </a:solidFill>
            <a:ln w="12700" cap="flat" cmpd="sng">
              <a:solidFill>
                <a:srgbClr val="4C4C4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4" name="Google Shape;204;p24"/>
          <p:cNvSpPr txBox="1">
            <a:spLocks noGrp="1"/>
          </p:cNvSpPr>
          <p:nvPr>
            <p:ph type="body" idx="1"/>
          </p:nvPr>
        </p:nvSpPr>
        <p:spPr>
          <a:xfrm>
            <a:off x="837615" y="1492602"/>
            <a:ext cx="239207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2"/>
          </p:nvPr>
        </p:nvSpPr>
        <p:spPr>
          <a:xfrm>
            <a:off x="3393362" y="1485907"/>
            <a:ext cx="239207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4"/>
          <p:cNvSpPr txBox="1">
            <a:spLocks noGrp="1"/>
          </p:cNvSpPr>
          <p:nvPr>
            <p:ph type="body" idx="3"/>
          </p:nvPr>
        </p:nvSpPr>
        <p:spPr>
          <a:xfrm>
            <a:off x="5914487" y="1481711"/>
            <a:ext cx="239207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4"/>
          </p:nvPr>
        </p:nvSpPr>
        <p:spPr>
          <a:xfrm>
            <a:off x="2094431" y="3402068"/>
            <a:ext cx="239207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5"/>
          </p:nvPr>
        </p:nvSpPr>
        <p:spPr>
          <a:xfrm>
            <a:off x="4650179" y="3395373"/>
            <a:ext cx="239207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896EC3-3B9A-BE97-EA7C-77CA86802D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3482" y="4223657"/>
            <a:ext cx="1746698" cy="7717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3_Custom Layout">
  <p:cSld name="33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37615" y="343751"/>
            <a:ext cx="7466994" cy="45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829012" y="1243585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2" name="Google Shape;212;p25"/>
          <p:cNvCxnSpPr/>
          <p:nvPr/>
        </p:nvCxnSpPr>
        <p:spPr>
          <a:xfrm rot="10800000" flipH="1">
            <a:off x="829013" y="1269563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99D6D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25"/>
          <p:cNvSpPr/>
          <p:nvPr/>
        </p:nvSpPr>
        <p:spPr>
          <a:xfrm>
            <a:off x="4711522" y="1243585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4" name="Google Shape;214;p25"/>
          <p:cNvCxnSpPr/>
          <p:nvPr/>
        </p:nvCxnSpPr>
        <p:spPr>
          <a:xfrm rot="10800000" flipH="1">
            <a:off x="4711523" y="1269563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8FC96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5"/>
          <p:cNvSpPr/>
          <p:nvPr/>
        </p:nvSpPr>
        <p:spPr>
          <a:xfrm>
            <a:off x="819867" y="3147824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25"/>
          <p:cNvCxnSpPr/>
          <p:nvPr/>
        </p:nvCxnSpPr>
        <p:spPr>
          <a:xfrm rot="10800000" flipH="1">
            <a:off x="819868" y="3173802"/>
            <a:ext cx="3742988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rgbClr val="DD4B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7" name="Google Shape;217;p25"/>
          <p:cNvSpPr/>
          <p:nvPr/>
        </p:nvSpPr>
        <p:spPr>
          <a:xfrm>
            <a:off x="4702377" y="3147824"/>
            <a:ext cx="3742989" cy="1657589"/>
          </a:xfrm>
          <a:prstGeom prst="rect">
            <a:avLst/>
          </a:prstGeom>
          <a:solidFill>
            <a:srgbClr val="E4EFF6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9000" tIns="270000" rIns="18900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</a:pPr>
            <a:endParaRPr sz="1200" b="0" i="0" u="none" strike="noStrike" cap="none">
              <a:solidFill>
                <a:srgbClr val="4C4C4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8" name="Google Shape;218;p25"/>
          <p:cNvCxnSpPr/>
          <p:nvPr/>
        </p:nvCxnSpPr>
        <p:spPr>
          <a:xfrm rot="10800000" flipH="1">
            <a:off x="4702378" y="3173802"/>
            <a:ext cx="3742987" cy="1"/>
          </a:xfrm>
          <a:prstGeom prst="straightConnector1">
            <a:avLst/>
          </a:prstGeom>
          <a:solidFill>
            <a:schemeClr val="lt1"/>
          </a:solidFill>
          <a:ln w="635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19" name="Google Shape;219;p25"/>
          <p:cNvGrpSpPr/>
          <p:nvPr/>
        </p:nvGrpSpPr>
        <p:grpSpPr>
          <a:xfrm>
            <a:off x="6518427" y="1049881"/>
            <a:ext cx="392814" cy="392814"/>
            <a:chOff x="6096000" y="1181100"/>
            <a:chExt cx="818319" cy="818319"/>
          </a:xfrm>
        </p:grpSpPr>
        <p:sp>
          <p:nvSpPr>
            <p:cNvPr id="220" name="Google Shape;220;p2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8FC96B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chemeClr val="dk2"/>
            </a:solidFill>
            <a:ln w="12700" cap="flat" cmpd="sng">
              <a:solidFill>
                <a:schemeClr val="dk2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2438311" y="2966283"/>
            <a:ext cx="392814" cy="392814"/>
            <a:chOff x="6096000" y="1181100"/>
            <a:chExt cx="818319" cy="818319"/>
          </a:xfrm>
        </p:grpSpPr>
        <p:sp>
          <p:nvSpPr>
            <p:cNvPr id="223" name="Google Shape;223;p2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DD4B3C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6509283" y="2960798"/>
            <a:ext cx="392814" cy="392814"/>
            <a:chOff x="6096000" y="1181100"/>
            <a:chExt cx="818319" cy="818319"/>
          </a:xfrm>
        </p:grpSpPr>
        <p:sp>
          <p:nvSpPr>
            <p:cNvPr id="226" name="Google Shape;226;p2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DD4B3C"/>
            </a:solidFill>
            <a:ln w="12700" cap="flat" cmpd="sng">
              <a:solidFill>
                <a:schemeClr val="lt1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8" name="Google Shape;228;p25"/>
          <p:cNvGrpSpPr/>
          <p:nvPr/>
        </p:nvGrpSpPr>
        <p:grpSpPr>
          <a:xfrm>
            <a:off x="2447455" y="1049881"/>
            <a:ext cx="392814" cy="392814"/>
            <a:chOff x="6096000" y="1181100"/>
            <a:chExt cx="818319" cy="818319"/>
          </a:xfrm>
        </p:grpSpPr>
        <p:sp>
          <p:nvSpPr>
            <p:cNvPr id="229" name="Google Shape;229;p25"/>
            <p:cNvSpPr/>
            <p:nvPr/>
          </p:nvSpPr>
          <p:spPr>
            <a:xfrm>
              <a:off x="6096000" y="1181100"/>
              <a:ext cx="818319" cy="818319"/>
            </a:xfrm>
            <a:prstGeom prst="ellipse">
              <a:avLst/>
            </a:prstGeom>
            <a:solidFill>
              <a:srgbClr val="99D6D1"/>
            </a:solidFill>
            <a:ln>
              <a:noFill/>
            </a:ln>
          </p:spPr>
          <p:txBody>
            <a:bodyPr spcFirstLastPara="1" wrap="square" lIns="137150" tIns="685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8A77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6364869" y="1494607"/>
              <a:ext cx="280580" cy="1913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1600" y="720"/>
                  </a:moveTo>
                  <a:cubicBezTo>
                    <a:pt x="21600" y="323"/>
                    <a:pt x="21380" y="0"/>
                    <a:pt x="21109" y="0"/>
                  </a:cubicBezTo>
                  <a:cubicBezTo>
                    <a:pt x="20969" y="0"/>
                    <a:pt x="20845" y="88"/>
                    <a:pt x="20755" y="226"/>
                  </a:cubicBezTo>
                  <a:lnTo>
                    <a:pt x="20754" y="223"/>
                  </a:lnTo>
                  <a:lnTo>
                    <a:pt x="7848" y="19853"/>
                  </a:lnTo>
                  <a:lnTo>
                    <a:pt x="838" y="9571"/>
                  </a:lnTo>
                  <a:cubicBezTo>
                    <a:pt x="749" y="9441"/>
                    <a:pt x="626" y="9360"/>
                    <a:pt x="491" y="9360"/>
                  </a:cubicBezTo>
                  <a:cubicBezTo>
                    <a:pt x="220" y="9360"/>
                    <a:pt x="0" y="9683"/>
                    <a:pt x="0" y="10080"/>
                  </a:cubicBezTo>
                  <a:cubicBezTo>
                    <a:pt x="0" y="10279"/>
                    <a:pt x="55" y="10459"/>
                    <a:pt x="144" y="10589"/>
                  </a:cubicBezTo>
                  <a:lnTo>
                    <a:pt x="7507" y="21390"/>
                  </a:lnTo>
                  <a:cubicBezTo>
                    <a:pt x="7596" y="21520"/>
                    <a:pt x="7719" y="21600"/>
                    <a:pt x="7855" y="21600"/>
                  </a:cubicBezTo>
                  <a:cubicBezTo>
                    <a:pt x="7995" y="21600"/>
                    <a:pt x="8119" y="21513"/>
                    <a:pt x="8208" y="21376"/>
                  </a:cubicBezTo>
                  <a:lnTo>
                    <a:pt x="8210" y="21377"/>
                  </a:lnTo>
                  <a:lnTo>
                    <a:pt x="21465" y="1217"/>
                  </a:lnTo>
                  <a:lnTo>
                    <a:pt x="21462" y="1215"/>
                  </a:lnTo>
                  <a:cubicBezTo>
                    <a:pt x="21547" y="1087"/>
                    <a:pt x="21600" y="913"/>
                    <a:pt x="21600" y="720"/>
                  </a:cubicBezTo>
                </a:path>
              </a:pathLst>
            </a:custGeom>
            <a:solidFill>
              <a:srgbClr val="F8A088"/>
            </a:solidFill>
            <a:ln w="12700" cap="flat" cmpd="sng">
              <a:solidFill>
                <a:srgbClr val="4C4C4D"/>
              </a:solidFill>
              <a:prstDash val="solid"/>
              <a:miter lim="400000"/>
              <a:headEnd type="none" w="sm" len="sm"/>
              <a:tailEnd type="none" w="sm" len="sm"/>
            </a:ln>
          </p:spPr>
          <p:txBody>
            <a:bodyPr spcFirstLastPara="1" wrap="square" lIns="28575" tIns="28575" rIns="28575" bIns="285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31" name="Google Shape;231;p25"/>
          <p:cNvSpPr txBox="1">
            <a:spLocks noGrp="1"/>
          </p:cNvSpPr>
          <p:nvPr>
            <p:ph type="body" idx="1"/>
          </p:nvPr>
        </p:nvSpPr>
        <p:spPr>
          <a:xfrm>
            <a:off x="837615" y="1492602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2"/>
          </p:nvPr>
        </p:nvSpPr>
        <p:spPr>
          <a:xfrm>
            <a:off x="4710981" y="1485907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3"/>
          </p:nvPr>
        </p:nvSpPr>
        <p:spPr>
          <a:xfrm>
            <a:off x="827697" y="3402068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4"/>
          </p:nvPr>
        </p:nvSpPr>
        <p:spPr>
          <a:xfrm>
            <a:off x="4701063" y="3395373"/>
            <a:ext cx="3734384" cy="13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25" tIns="0" rIns="205725" bIns="0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2pPr>
            <a:lvl3pPr marL="1371600" lvl="2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3pPr>
            <a:lvl4pPr marL="1828800" lvl="3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4pPr>
            <a:lvl5pPr marL="2286000" lvl="4" indent="-2286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521618" y="710026"/>
            <a:ext cx="6864523" cy="937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400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A38D"/>
              </a:buClr>
              <a:buSzPts val="2700"/>
              <a:buFont typeface="Montserrat"/>
              <a:buNone/>
              <a:defRPr sz="2700" b="1" i="0" u="none" strike="noStrike" cap="none">
                <a:solidFill>
                  <a:srgbClr val="00A38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521618" y="1885950"/>
            <a:ext cx="6864524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C4C4D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C4C4D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4C4C4D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2" r:id="rId1"/>
    <p:sldLayoutId id="2147483674" r:id="rId2"/>
    <p:sldLayoutId id="2147483675" r:id="rId3"/>
    <p:sldLayoutId id="2147483840" r:id="rId4"/>
    <p:sldLayoutId id="2147483676" r:id="rId5"/>
    <p:sldLayoutId id="2147483677" r:id="rId6"/>
    <p:sldLayoutId id="2147483673" r:id="rId7"/>
    <p:sldLayoutId id="2147483669" r:id="rId8"/>
    <p:sldLayoutId id="2147483670" r:id="rId9"/>
    <p:sldLayoutId id="2147483671" r:id="rId10"/>
    <p:sldLayoutId id="2147483672" r:id="rId11"/>
    <p:sldLayoutId id="2147483841" r:id="rId12"/>
    <p:sldLayoutId id="2147483668" r:id="rId13"/>
    <p:sldLayoutId id="2147483843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 pos="259">
          <p15:clr>
            <a:srgbClr val="F26B43"/>
          </p15:clr>
        </p15:guide>
        <p15:guide id="4" orient="horz" pos="2964">
          <p15:clr>
            <a:srgbClr val="F26B43"/>
          </p15:clr>
        </p15:guide>
        <p15:guide id="5" pos="481">
          <p15:clr>
            <a:srgbClr val="F26B43"/>
          </p15:clr>
        </p15:guide>
        <p15:guide id="6" pos="5279">
          <p15:clr>
            <a:srgbClr val="F26B43"/>
          </p15:clr>
        </p15:guide>
        <p15:guide id="7">
          <p15:clr>
            <a:srgbClr val="F26B43"/>
          </p15:clr>
        </p15:guide>
        <p15:guide id="8" pos="5760">
          <p15:clr>
            <a:srgbClr val="F26B43"/>
          </p15:clr>
        </p15:guide>
        <p15:guide id="9" orient="horz">
          <p15:clr>
            <a:srgbClr val="F26B43"/>
          </p15:clr>
        </p15:guide>
        <p15:guide id="10" orient="horz" pos="3240">
          <p15:clr>
            <a:srgbClr val="F26B43"/>
          </p15:clr>
        </p15:guide>
        <p15:guide id="11" pos="958">
          <p15:clr>
            <a:srgbClr val="F26B43"/>
          </p15:clr>
        </p15:guide>
        <p15:guide id="12" orient="horz" pos="532">
          <p15:clr>
            <a:srgbClr val="F26B43"/>
          </p15:clr>
        </p15:guide>
        <p15:guide id="13" pos="14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9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7" name="Google Shape;1197;p193"/>
          <p:cNvSpPr txBox="1"/>
          <p:nvPr/>
        </p:nvSpPr>
        <p:spPr>
          <a:xfrm>
            <a:off x="546428" y="1883119"/>
            <a:ext cx="5031412" cy="251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Recruit and </a:t>
            </a:r>
            <a:br>
              <a:rPr lang="en" sz="4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Retain Educators</a:t>
            </a:r>
            <a:br>
              <a:rPr lang="en" sz="4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4100" b="1" i="0" u="none" strike="noStrike" cap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California</a:t>
            </a:r>
            <a:endParaRPr sz="1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8" name="Google Shape;1198;p193"/>
          <p:cNvSpPr txBox="1"/>
          <p:nvPr/>
        </p:nvSpPr>
        <p:spPr>
          <a:xfrm>
            <a:off x="546428" y="929496"/>
            <a:ext cx="3860980" cy="3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</a:pPr>
            <a:r>
              <a:rPr lang="en" sz="1400" b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Kern County Superintendent of Schools</a:t>
            </a:r>
            <a:endParaRPr sz="11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Montserrat"/>
              <a:buNone/>
            </a:pPr>
            <a:endParaRPr sz="2700" b="0" u="none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9" name="Google Shape;1199;p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5544" y="296626"/>
            <a:ext cx="3432548" cy="4105429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193"/>
          <p:cNvSpPr txBox="1"/>
          <p:nvPr/>
        </p:nvSpPr>
        <p:spPr>
          <a:xfrm>
            <a:off x="546428" y="1449869"/>
            <a:ext cx="4568616" cy="36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 For California</a:t>
            </a:r>
            <a:endParaRPr sz="50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1" name="Google Shape;1201;p1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92393">
            <a:off x="8253064" y="338514"/>
            <a:ext cx="632694" cy="63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14115" y="4019106"/>
            <a:ext cx="731570" cy="5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16384" y="1572768"/>
            <a:ext cx="846748" cy="7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9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84628" y="233675"/>
            <a:ext cx="846750" cy="84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45803" y="3330505"/>
            <a:ext cx="5798024" cy="15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1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48631" y="1599077"/>
            <a:ext cx="851894" cy="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19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65797" y="3851218"/>
            <a:ext cx="731550" cy="550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8E567-4035-98A9-A7C5-BA2AA442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79D3A-90B4-3A63-7176-0521345E2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49BDA-C0D2-FE54-C3E6-A4E13F7FF8A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21A0EC-7DEA-79C2-DDFE-C765F045EF9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B5A05C-24E6-4974-13A4-45996F821C14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EB4B8-F139-343D-8F4C-E4205CC56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01EE-6A46-7680-8CF5-F9B81A245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5C257B-A420-FE0F-8B26-D5D5CE1DAC8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372A2-9F70-1085-0CE6-8BB4148FD72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261CEA-1781-40DF-4F60-9BC1D9A3C9B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2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EF96-15D4-D46F-E966-A82C6548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012E-29AB-893D-2532-49A6D373C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5EB2B-8BD9-921D-41A7-C07E79427C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7FCB23-1683-2E50-9C64-236A3C896E29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0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8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20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6" name="Google Shape;1406;p203"/>
          <p:cNvSpPr txBox="1"/>
          <p:nvPr/>
        </p:nvSpPr>
        <p:spPr>
          <a:xfrm>
            <a:off x="682203" y="2005868"/>
            <a:ext cx="7609959" cy="1235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Montserrat"/>
              <a:buNone/>
            </a:pPr>
            <a:r>
              <a:rPr lang="en" sz="9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1100"/>
          </a:p>
        </p:txBody>
      </p:sp>
      <p:pic>
        <p:nvPicPr>
          <p:cNvPr id="1407" name="Google Shape;1407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054" y="2523744"/>
            <a:ext cx="1312463" cy="11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98225" y="2587724"/>
            <a:ext cx="1320237" cy="11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Google Shape;1212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34853" cy="52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F7A8-EC53-1067-9F61-9A348DE42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B4B0D-E8BE-912A-AA1B-83A62C63A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60016-1F44-4BF9-4076-B4F16F529B8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024A7-3C9D-28B9-6452-9C15128D2E2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F1E316-2F1F-2A8D-AB48-B2310BE6CBD8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D54E65-2C5C-900B-3801-B5AB549CC3D3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88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D1C5-3125-44BD-C7E5-FCCB5216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E444C5-9A9E-EEF9-81DE-2921D9FDB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FDBDF-B5A5-2955-A048-1C0534B6F70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78FF0-D6D4-940B-F044-043DC88FEAE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BAABB2-D010-162E-C9CB-8155445D71B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6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7C47-E2AE-4D87-095B-DA7C9C8E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7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58370-C035-6731-8E27-E89B1D6A4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D0703-B967-9A4E-42CC-84ECC81F1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906C7-9033-A6E6-C6AF-516663D3DD8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D0193-A69A-2944-A81D-E548D0B6712C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8BBCBC-0739-7DCC-8713-57EB2FC74750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BBEF37-3529-E84F-2640-654AA4940A0D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9DA4D3-EF58-9D70-DEE1-3BB8F364DBE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57662" y="3906479"/>
            <a:ext cx="3774275" cy="582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60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2DD7-C32B-18BA-7B70-C95149E2A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E7F3C-3A70-5A84-8D0C-03ADB8FB0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CEDB4-5C4A-7BA9-9ACC-F5A91D7499F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3F82FC-4FCB-83EF-2369-48706068EEF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08E950-BED9-EDAD-4CE5-C3A1ADC384EC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41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8CF6-079F-D106-6584-E2331ADE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78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8ACE3-6A23-7658-66F2-7AA8B2C4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B0E88-BE00-8FDC-F215-07A379D203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EB0CF9-D31A-93A2-AA85-8FACE3AFA88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DBF7C-97F4-1D01-EBD0-0E76FE92189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6E66B-B9A1-12B1-16C3-4386AFB7EF8D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65048C-FA70-4ECF-6C7E-A3FDB89EB1C1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626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- Montserant - OpenSans">
  <a:themeElements>
    <a:clrScheme name="Teach for CA">
      <a:dk1>
        <a:srgbClr val="049B87"/>
      </a:dk1>
      <a:lt1>
        <a:srgbClr val="FFFFFF"/>
      </a:lt1>
      <a:dk2>
        <a:srgbClr val="4B4C4D"/>
      </a:dk2>
      <a:lt2>
        <a:srgbClr val="D4EDFB"/>
      </a:lt2>
      <a:accent1>
        <a:srgbClr val="F4ECCA"/>
      </a:accent1>
      <a:accent2>
        <a:srgbClr val="6E2770"/>
      </a:accent2>
      <a:accent3>
        <a:srgbClr val="6DBF6E"/>
      </a:accent3>
      <a:accent4>
        <a:srgbClr val="DC4B3C"/>
      </a:accent4>
      <a:accent5>
        <a:srgbClr val="ECD14F"/>
      </a:accent5>
      <a:accent6>
        <a:srgbClr val="59C7EE"/>
      </a:accent6>
      <a:hlink>
        <a:srgbClr val="59C7EE"/>
      </a:hlink>
      <a:folHlink>
        <a:srgbClr val="004C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On-screen Show (16:9)</PresentationFormat>
  <Paragraphs>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Open Sans</vt:lpstr>
      <vt:lpstr>Montserrat</vt:lpstr>
      <vt:lpstr>Theme1 - Montserant - OpenSans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Darcey Self</cp:lastModifiedBy>
  <cp:revision>1</cp:revision>
  <dcterms:modified xsi:type="dcterms:W3CDTF">2026-06-06T00:08:28Z</dcterms:modified>
</cp:coreProperties>
</file>